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8" r:id="rId2"/>
    <p:sldId id="269" r:id="rId3"/>
  </p:sldIdLst>
  <p:sldSz cx="9601200" cy="7200900"/>
  <p:notesSz cx="9144000" cy="6858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BB15"/>
    <a:srgbClr val="F8F8F8"/>
    <a:srgbClr val="EAEAEA"/>
    <a:srgbClr val="FCEBC0"/>
    <a:srgbClr val="FBE09D"/>
    <a:srgbClr val="FFCC99"/>
    <a:srgbClr val="DAE4D8"/>
    <a:srgbClr val="E9F0F3"/>
    <a:srgbClr val="CCD9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>
      <p:cViewPr varScale="1">
        <p:scale>
          <a:sx n="69" d="100"/>
          <a:sy n="69" d="100"/>
        </p:scale>
        <p:origin x="78" y="390"/>
      </p:cViewPr>
      <p:guideLst>
        <p:guide orient="horz" pos="2268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1" d="100"/>
          <a:sy n="111" d="100"/>
        </p:scale>
        <p:origin x="159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32FFDA4A-3400-41FD-9633-D8B0311B043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048C5E0-1270-4632-9D81-363EE3C1D30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7A240A-145D-45FD-BD9E-7151642E6C1A}" type="datetimeFigureOut">
              <a:rPr lang="fi-FI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6.10.2021</a:t>
            </a:fld>
            <a:endParaRPr lang="fi-FI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A251878-4869-4AE1-95EF-DE630BDFDC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E97FA3A-9C8A-4892-AA49-22105353EF8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99AE2-4505-4B09-B1B6-5559DC735F00}" type="slidenum">
              <a:rPr lang="fi-FI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‹#›</a:t>
            </a:fld>
            <a:endParaRPr lang="fi-FI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813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FD1D6A7A-4B27-4976-BD6E-084E0A54365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1667B1FE-46C7-4767-9417-AE84C196874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845A0A1C-BD8E-4B01-ADFF-447A0259BDA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9088" y="514350"/>
            <a:ext cx="3427412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598492BA-829D-464D-BADD-E78DA748619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dirty="0"/>
              <a:t>Muokkaa tekstin perustyylejä napsauttamalla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A985154E-21C6-4652-AB43-3E7B58BF521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27655" name="Rectangle 7">
            <a:extLst>
              <a:ext uri="{FF2B5EF4-FFF2-40B4-BE49-F238E27FC236}">
                <a16:creationId xmlns:a16="http://schemas.microsoft.com/office/drawing/2014/main" id="{AFBC2759-6942-46F3-A687-864B2A9C31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fld id="{7EFBE06A-B2CD-4B0D-8F9E-B2007AD9805E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oto Sans" panose="020B0502040504020204" pitchFamily="34" charset="0"/>
        <a:ea typeface="Noto Sans" panose="020B0502040504020204" pitchFamily="34" charset="0"/>
        <a:cs typeface="Noto Sans" panose="020B0502040504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oto Sans" panose="020B0502040504020204" pitchFamily="34" charset="0"/>
        <a:ea typeface="Noto Sans" panose="020B0502040504020204" pitchFamily="34" charset="0"/>
        <a:cs typeface="Noto Sans" panose="020B0502040504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oto Sans" panose="020B0502040504020204" pitchFamily="34" charset="0"/>
        <a:ea typeface="Noto Sans" panose="020B0502040504020204" pitchFamily="34" charset="0"/>
        <a:cs typeface="Noto Sans" panose="020B0502040504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oto Sans" panose="020B0502040504020204" pitchFamily="34" charset="0"/>
        <a:ea typeface="Noto Sans" panose="020B0502040504020204" pitchFamily="34" charset="0"/>
        <a:cs typeface="Noto Sans" panose="020B0502040504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oto Sans" panose="020B0502040504020204" pitchFamily="34" charset="0"/>
        <a:ea typeface="Noto Sans" panose="020B0502040504020204" pitchFamily="34" charset="0"/>
        <a:cs typeface="Noto Sans" panose="020B0502040504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20090" y="3641576"/>
            <a:ext cx="8161020" cy="1543050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180" y="5256634"/>
            <a:ext cx="6720840" cy="1337444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08392A6F-3EE7-44C3-B794-7CEA8B8CE8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0228" y="2232298"/>
            <a:ext cx="3353091" cy="777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445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0921" y="958876"/>
            <a:ext cx="8641080" cy="84137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80EC4F4-FE9E-4DE9-8C26-5C8471DB5C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 anchor="t"/>
          <a:lstStyle>
            <a:lvl1pPr>
              <a:defRPr/>
            </a:lvl1pPr>
          </a:lstStyle>
          <a:p>
            <a:pPr>
              <a:defRPr/>
            </a:pPr>
            <a:fld id="{E0B10820-DD6A-4C3A-A4F8-9760265F66A6}" type="datetime1">
              <a:rPr lang="fi-FI" smtClean="0"/>
              <a:t>6.10.2021</a:t>
            </a:fld>
            <a:endParaRPr lang="fi-FI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B622DBD-A68A-4ABD-A024-D4FB7ACCF5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1509C7-09E1-4769-94F8-DDDDCEA16D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0B3F-B52C-4238-8F9F-C5EF9906E290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93792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60CE23C-9032-4DFE-A008-73A6D910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t"/>
          <a:lstStyle/>
          <a:p>
            <a:pPr>
              <a:defRPr/>
            </a:pPr>
            <a:fld id="{A84EB81B-226A-4B6F-8BC7-F77C7322F1A4}" type="datetime1">
              <a:rPr lang="fi-FI" smtClean="0"/>
              <a:t>6.10.2021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565AFFE-0485-4DA5-BC2E-CA4A8864A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8D8F97E-5D0D-4D27-96D8-5BF6C8ABE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73460-03A2-4E37-8082-F1914259D109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  <p:sp>
        <p:nvSpPr>
          <p:cNvPr id="10" name="Otsikko 9">
            <a:extLst>
              <a:ext uri="{FF2B5EF4-FFF2-40B4-BE49-F238E27FC236}">
                <a16:creationId xmlns:a16="http://schemas.microsoft.com/office/drawing/2014/main" id="{B3FB1D59-EE60-45E1-BA75-B639CBA77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0667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58429" y="4627564"/>
            <a:ext cx="8161020" cy="1430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58429" y="3052763"/>
            <a:ext cx="8161020" cy="1574800"/>
          </a:xfrm>
        </p:spPr>
        <p:txBody>
          <a:bodyPr anchor="b"/>
          <a:lstStyle>
            <a:lvl1pPr marL="0" indent="0">
              <a:buNone/>
              <a:defRPr sz="2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5BD29DF-D28D-4B0B-845C-D70EEBD52B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 anchor="t"/>
          <a:lstStyle>
            <a:lvl1pPr>
              <a:defRPr/>
            </a:lvl1pPr>
          </a:lstStyle>
          <a:p>
            <a:pPr>
              <a:defRPr/>
            </a:pPr>
            <a:fld id="{C2C0DFD8-116B-4203-ACEC-32A6F98CA077}" type="datetime1">
              <a:rPr lang="fi-FI" smtClean="0"/>
              <a:t>6.10.2021</a:t>
            </a:fld>
            <a:endParaRPr lang="fi-FI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DA9031-DBBC-4AEA-A95D-49D3A3BA4C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E5AE35A-FBD8-49EA-8660-41B4A70CAD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1FC6CB-80D6-4345-86E5-722979141CD7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1210270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91729" y="1800226"/>
            <a:ext cx="4240530" cy="4752975"/>
          </a:xfrm>
        </p:spPr>
        <p:txBody>
          <a:bodyPr/>
          <a:lstStyle>
            <a:lvl1pPr>
              <a:defRPr sz="28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 sz="24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 sz="2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 sz="18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 sz="18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892279" y="1800226"/>
            <a:ext cx="4240530" cy="4752975"/>
          </a:xfrm>
        </p:spPr>
        <p:txBody>
          <a:bodyPr/>
          <a:lstStyle>
            <a:lvl1pPr>
              <a:defRPr sz="28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 sz="24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 sz="2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 sz="18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 sz="18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C859F6-C6C1-4B52-9E05-C912D09C15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 anchor="t"/>
          <a:lstStyle>
            <a:lvl1pPr>
              <a:defRPr/>
            </a:lvl1pPr>
          </a:lstStyle>
          <a:p>
            <a:pPr>
              <a:defRPr/>
            </a:pPr>
            <a:fld id="{F2FC57FA-8C31-404A-B2A6-F2BD1B83ACCC}" type="datetime1">
              <a:rPr lang="fi-FI" smtClean="0"/>
              <a:t>6.10.2021</a:t>
            </a:fld>
            <a:endParaRPr lang="fi-FI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FB04210-0D29-4440-A724-AFD48993B4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BFC76D-63D8-48BE-A0A0-77DA5AE5FD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133E4-357C-4E87-B139-32686950D215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1570410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80060" y="913160"/>
            <a:ext cx="8641080" cy="815082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80060" y="1919238"/>
            <a:ext cx="4242197" cy="673100"/>
          </a:xfrm>
        </p:spPr>
        <p:txBody>
          <a:bodyPr anchor="b"/>
          <a:lstStyle>
            <a:lvl1pPr marL="0" indent="0">
              <a:buNone/>
              <a:defRPr sz="2400" b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80060" y="2736355"/>
            <a:ext cx="4242197" cy="3860105"/>
          </a:xfrm>
        </p:spPr>
        <p:txBody>
          <a:bodyPr/>
          <a:lstStyle>
            <a:lvl1pPr>
              <a:defRPr sz="24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 sz="2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 sz="18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 sz="16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 sz="16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877277" y="1919238"/>
            <a:ext cx="4243864" cy="673100"/>
          </a:xfrm>
        </p:spPr>
        <p:txBody>
          <a:bodyPr anchor="b"/>
          <a:lstStyle>
            <a:lvl1pPr marL="0" indent="0">
              <a:buNone/>
              <a:defRPr sz="2400" b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877277" y="2736355"/>
            <a:ext cx="4243864" cy="3860105"/>
          </a:xfrm>
        </p:spPr>
        <p:txBody>
          <a:bodyPr/>
          <a:lstStyle>
            <a:lvl1pPr>
              <a:defRPr sz="24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 sz="2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 sz="18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 sz="16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 sz="16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D00DCE6-5B03-4A67-A68A-E792440C56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 anchor="t"/>
          <a:lstStyle>
            <a:lvl1pPr>
              <a:defRPr/>
            </a:lvl1pPr>
          </a:lstStyle>
          <a:p>
            <a:pPr>
              <a:defRPr/>
            </a:pPr>
            <a:fld id="{828909F3-A210-4A42-9416-CB1B90E43F44}" type="datetime1">
              <a:rPr lang="fi-FI" smtClean="0"/>
              <a:t>6.10.2021</a:t>
            </a:fld>
            <a:endParaRPr lang="fi-FI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091FABF-06C4-4112-B45F-19C1FA9330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E83CA6E-515C-4B79-A3C1-FF222B6211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5EE011-ACEE-4338-AB5D-6C5FB8DB3BBD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288094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C92D873-AE3B-41EB-B720-C8B5CC7E5A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 anchor="t"/>
          <a:lstStyle>
            <a:lvl1pPr>
              <a:defRPr/>
            </a:lvl1pPr>
          </a:lstStyle>
          <a:p>
            <a:pPr>
              <a:defRPr/>
            </a:pPr>
            <a:fld id="{8C69F26F-18AE-42C9-8DC7-95E12855514A}" type="datetime1">
              <a:rPr lang="fi-FI" smtClean="0"/>
              <a:t>6.10.2021</a:t>
            </a:fld>
            <a:endParaRPr lang="fi-FI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2FD4DD8-D061-4B8D-BF79-42C0223ADF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AC8477A-49BA-48F2-BCEF-03754E6681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6B56B-F7E1-4C58-BC84-782112CD2976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3384186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771F567-D1AB-485D-BBFF-4C4FFE4E04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 anchor="t"/>
          <a:lstStyle>
            <a:lvl1pPr>
              <a:defRPr/>
            </a:lvl1pPr>
          </a:lstStyle>
          <a:p>
            <a:pPr>
              <a:defRPr/>
            </a:pPr>
            <a:fld id="{71B34124-B6A8-4CA0-9142-1BF91AABCCB0}" type="datetime1">
              <a:rPr lang="fi-FI" smtClean="0"/>
              <a:t>6.10.2021</a:t>
            </a:fld>
            <a:endParaRPr lang="fi-FI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8756897-1518-451F-8163-F048CF80F2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5656D0C-8CF2-4402-A5E8-99CD6075E8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0B4C13-0CFA-45C5-A843-309387868815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4016543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80060" y="936154"/>
            <a:ext cx="3158729" cy="9361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753802" y="936154"/>
            <a:ext cx="5367338" cy="5616624"/>
          </a:xfrm>
        </p:spPr>
        <p:txBody>
          <a:bodyPr/>
          <a:lstStyle>
            <a:lvl1pPr>
              <a:defRPr sz="32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 sz="28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 sz="24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 sz="2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 sz="2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80060" y="2016274"/>
            <a:ext cx="3158729" cy="4536504"/>
          </a:xfrm>
        </p:spPr>
        <p:txBody>
          <a:bodyPr/>
          <a:lstStyle>
            <a:lvl1pPr marL="0" indent="0">
              <a:buNone/>
              <a:defRPr sz="14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C30B79-AABD-4A0E-B9ED-062C22EDFA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 anchor="t"/>
          <a:lstStyle>
            <a:lvl1pPr>
              <a:defRPr/>
            </a:lvl1pPr>
          </a:lstStyle>
          <a:p>
            <a:pPr>
              <a:defRPr/>
            </a:pPr>
            <a:fld id="{BD4625BB-719A-4397-9166-FC64B9755276}" type="datetime1">
              <a:rPr lang="fi-FI" smtClean="0"/>
              <a:t>6.10.2021</a:t>
            </a:fld>
            <a:endParaRPr lang="fi-FI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E9EA07-A173-4B16-873D-D214C11BDF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F8D46A-3C34-4355-8DF6-D924062D23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A732D8-F3A2-46F3-9AE6-914A2F045A09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2991992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881902" y="5165378"/>
            <a:ext cx="5760720" cy="5953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881902" y="936154"/>
            <a:ext cx="5760720" cy="4209678"/>
          </a:xfrm>
        </p:spPr>
        <p:txBody>
          <a:bodyPr/>
          <a:lstStyle>
            <a:lvl1pPr marL="0" indent="0">
              <a:buNone/>
              <a:defRPr sz="32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881902" y="5780236"/>
            <a:ext cx="5760720" cy="844550"/>
          </a:xfrm>
        </p:spPr>
        <p:txBody>
          <a:bodyPr/>
          <a:lstStyle>
            <a:lvl1pPr marL="0" indent="0">
              <a:buNone/>
              <a:defRPr sz="14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4F5318-2BA2-4FBB-8D6B-D9590B59F6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 anchor="t"/>
          <a:lstStyle>
            <a:lvl1pPr>
              <a:defRPr/>
            </a:lvl1pPr>
          </a:lstStyle>
          <a:p>
            <a:pPr>
              <a:defRPr/>
            </a:pPr>
            <a:fld id="{DEADEFC5-890D-4D77-BAF1-0C06B1B67865}" type="datetime1">
              <a:rPr lang="fi-FI" smtClean="0"/>
              <a:t>6.10.2021</a:t>
            </a:fld>
            <a:endParaRPr lang="fi-FI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3F09FC-8E58-47C7-BF36-9D9C54D2C0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2E7C7-A836-496B-87D6-8530160070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ADF868-99E3-415A-A254-5E9D66367578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1080029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5E2D3D1-7D9E-48F2-BA34-F8CE7552F3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0921" y="958876"/>
            <a:ext cx="8641080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i-FI" altLang="fi-FI" dirty="0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44AE13D-351A-4657-951D-8036014E42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1729" y="1944266"/>
            <a:ext cx="8641080" cy="4608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4"/>
            <a:endParaRPr lang="fi-FI" altLang="fi-FI" dirty="0"/>
          </a:p>
          <a:p>
            <a:pPr lvl="4"/>
            <a:endParaRPr lang="fi-FI" altLang="fi-FI" dirty="0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9FB8CB2-B592-4E65-92BF-49F4E95597E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1729" y="6768802"/>
            <a:ext cx="224028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pPr>
              <a:defRPr/>
            </a:pPr>
            <a:fld id="{E7287684-21E6-4DB9-9145-83318BA82767}" type="datetime1">
              <a:rPr lang="fi-FI" smtClean="0"/>
              <a:t>6.10.2021</a:t>
            </a:fld>
            <a:endParaRPr lang="fi-FI" dirty="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76F6209-8F68-4FB6-93B7-0636D6595B2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09593" y="6768802"/>
            <a:ext cx="2722006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2EEE105-69DD-4CAA-A855-849BA77A5F8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7531" y="6768802"/>
            <a:ext cx="224028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fld id="{7CB73460-03A2-4E37-8082-F1914259D109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5D3BD949-6A8E-476E-8E60-19981C1B7585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480061" y="666000"/>
            <a:ext cx="8646081" cy="0"/>
          </a:xfrm>
          <a:prstGeom prst="line">
            <a:avLst/>
          </a:prstGeom>
          <a:noFill/>
          <a:ln w="24130">
            <a:solidFill>
              <a:srgbClr val="E2BB1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2" name="Line 9">
            <a:extLst>
              <a:ext uri="{FF2B5EF4-FFF2-40B4-BE49-F238E27FC236}">
                <a16:creationId xmlns:a16="http://schemas.microsoft.com/office/drawing/2014/main" id="{220CBDFF-1276-448B-98D1-0A3F270DE7EC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480061" y="720130"/>
            <a:ext cx="8646081" cy="0"/>
          </a:xfrm>
          <a:prstGeom prst="line">
            <a:avLst/>
          </a:prstGeom>
          <a:noFill/>
          <a:ln w="24130">
            <a:solidFill>
              <a:srgbClr val="005BA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pic>
        <p:nvPicPr>
          <p:cNvPr id="1033" name="Picture 10" descr="Loimaa_logo_RGB">
            <a:extLst>
              <a:ext uri="{FF2B5EF4-FFF2-40B4-BE49-F238E27FC236}">
                <a16:creationId xmlns:a16="http://schemas.microsoft.com/office/drawing/2014/main" id="{533DBBC7-F844-4EEE-A3C2-5EEFB373ECB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1731" y="180000"/>
            <a:ext cx="1450641" cy="34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0" i="0" u="none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defRPr>
          <a:solidFill>
            <a:schemeClr val="tx1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004536-D619-4B4C-AC62-F27D641B9C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OSALLISTUVA BUDJETOINTI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1C50034-F3DA-4ADA-97E1-19B8783E80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Myllykylän auditorio, </a:t>
            </a:r>
            <a:r>
              <a:rPr lang="fi-FI" dirty="0" err="1"/>
              <a:t>Novida</a:t>
            </a:r>
            <a:endParaRPr lang="fi-FI" dirty="0"/>
          </a:p>
          <a:p>
            <a:r>
              <a:rPr lang="fi-FI" dirty="0"/>
              <a:t>12.10.2021 klo 17-19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B5F51518-FEBA-4C7A-A373-7823375AA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125" y="1516668"/>
            <a:ext cx="8715686" cy="4956782"/>
          </a:xfrm>
        </p:spPr>
        <p:txBody>
          <a:bodyPr/>
          <a:lstStyle/>
          <a:p>
            <a:pPr marL="0" indent="0"/>
            <a:r>
              <a:rPr lang="fi-FI" sz="1600" b="1" dirty="0"/>
              <a:t>TILAISUUDEN AVAUS</a:t>
            </a:r>
            <a:r>
              <a:rPr lang="fi-FI" sz="1600" dirty="0"/>
              <a:t>, valtuuston puheenjohtaja Tarja Mäki-Punto-Ristanen (5 min)</a:t>
            </a:r>
          </a:p>
          <a:p>
            <a:pPr marL="0" indent="0"/>
            <a:endParaRPr lang="fi-FI" sz="1600" dirty="0"/>
          </a:p>
          <a:p>
            <a:pPr marL="0" indent="0"/>
            <a:r>
              <a:rPr lang="fi-FI" sz="1600" b="1" dirty="0"/>
              <a:t>KAUPUNGINJOHTAJAN KATSAUS</a:t>
            </a:r>
            <a:r>
              <a:rPr lang="fi-FI" sz="1600" dirty="0"/>
              <a:t>, kaupunginjohtaja Jari Rantala (15 min)</a:t>
            </a:r>
          </a:p>
          <a:p>
            <a:pPr marL="0" indent="0"/>
            <a:endParaRPr lang="fi-FI" sz="1600" dirty="0"/>
          </a:p>
          <a:p>
            <a:pPr marL="0" indent="0"/>
            <a:r>
              <a:rPr lang="fi-FI" sz="1600" b="1" dirty="0"/>
              <a:t>TALOUSTILANNE JA TALOUSARVIOVALMISTELU 2022 -2024 </a:t>
            </a:r>
          </a:p>
          <a:p>
            <a:pPr marL="0" indent="0"/>
            <a:r>
              <a:rPr lang="fi-FI" sz="1600" b="1" dirty="0"/>
              <a:t>Alustavaa tietoa sote -siirtolaskennasta.</a:t>
            </a:r>
          </a:p>
          <a:p>
            <a:pPr marL="0" indent="0"/>
            <a:r>
              <a:rPr lang="fi-FI" sz="1600" dirty="0"/>
              <a:t> talousjohtaja Sari Laine (15 min)</a:t>
            </a:r>
          </a:p>
          <a:p>
            <a:pPr marL="0" indent="0"/>
            <a:endParaRPr lang="fi-FI" sz="1600" dirty="0"/>
          </a:p>
          <a:p>
            <a:pPr marL="0" indent="0"/>
            <a:r>
              <a:rPr lang="fi-FI" sz="1600" b="1" dirty="0"/>
              <a:t>VALIOKUNTIEN ESITYKSET TALOUSARVIO 2022 JA INVESTOINNIT</a:t>
            </a:r>
          </a:p>
          <a:p>
            <a:pPr marL="0" indent="0"/>
            <a:r>
              <a:rPr lang="fi-FI" sz="1600" dirty="0"/>
              <a:t>HYVINVOINTILAUTAKUNTA, sosiaali- ja terveysjohtaja Timo Hokkanen (15 min)</a:t>
            </a:r>
          </a:p>
          <a:p>
            <a:pPr marL="0" indent="0"/>
            <a:r>
              <a:rPr lang="fi-FI" sz="1600" dirty="0"/>
              <a:t>SIVISTYSLAUTAKUNTA, sivistysjohtaja Manne Pärkö (15 min)</a:t>
            </a:r>
          </a:p>
          <a:p>
            <a:pPr marL="0" indent="0"/>
            <a:r>
              <a:rPr lang="fi-FI" sz="1600" dirty="0"/>
              <a:t>ELINYMPÄRISTÖLAUTAKUNTA, tekninen johtaja Antti Korte (15 min)</a:t>
            </a:r>
          </a:p>
          <a:p>
            <a:pPr marL="0" indent="0"/>
            <a:r>
              <a:rPr lang="fi-FI" sz="1600" dirty="0"/>
              <a:t>KAUPUNGINHALLITUS, kaupunginjohtaja Jari Rantala (10 min) ja kehittämisjohtaja (10 min)</a:t>
            </a:r>
          </a:p>
          <a:p>
            <a:pPr marL="0" indent="0"/>
            <a:r>
              <a:rPr lang="fi-FI" sz="1600" b="1" dirty="0"/>
              <a:t>KESKUSTELUA</a:t>
            </a:r>
          </a:p>
          <a:p>
            <a:pPr marL="0" indent="0"/>
            <a:endParaRPr lang="fi-FI" sz="1600" b="1" dirty="0"/>
          </a:p>
          <a:p>
            <a:pPr marL="0" indent="0"/>
            <a:r>
              <a:rPr lang="fi-FI" sz="1600" b="1" dirty="0"/>
              <a:t>LOPPUYHTEENVETO</a:t>
            </a:r>
            <a:r>
              <a:rPr lang="fi-FI" sz="1600" dirty="0"/>
              <a:t>, valtuuston puheenjohtaja Tarja Mäki-Punto-Ristanen tai kaupunginhallituksen puheenjohtaja Teija Ek -Marjamäki</a:t>
            </a:r>
          </a:p>
          <a:p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29681CB-06BA-42A7-BB9A-D459896ED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dirty="0"/>
              <a:t>7.9.2020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4BE3921-19E9-43F3-BAB8-B4186E32F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dirty="0"/>
              <a:t>Osallistuva budjetointi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8425738-E9C1-4B9E-90B6-3E7979DB4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73460-03A2-4E37-8082-F1914259D109}" type="slidenum">
              <a:rPr lang="fi-FI" altLang="fi-FI" smtClean="0"/>
              <a:pPr/>
              <a:t>2</a:t>
            </a:fld>
            <a:endParaRPr lang="fi-FI" alt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122A4685-CD88-40FB-A86C-7C05C91D4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722" y="727450"/>
            <a:ext cx="8641080" cy="841375"/>
          </a:xfrm>
        </p:spPr>
        <p:txBody>
          <a:bodyPr/>
          <a:lstStyle/>
          <a:p>
            <a:r>
              <a:rPr lang="fi-FI" sz="2000" b="1" dirty="0"/>
              <a:t>OSALLISTUVA BUDJETOINTI –MAHDOLLISUUS VAIKUTTAA</a:t>
            </a:r>
            <a:br>
              <a:rPr lang="fi-FI" sz="2000" b="1" dirty="0"/>
            </a:br>
            <a:r>
              <a:rPr lang="fi-FI" sz="2000" b="1" dirty="0"/>
              <a:t>12.10.2020 OHJELMA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251932102"/>
      </p:ext>
    </p:extLst>
  </p:cSld>
  <p:clrMapOvr>
    <a:masterClrMapping/>
  </p:clrMapOvr>
</p:sld>
</file>

<file path=ppt/theme/theme1.xml><?xml version="1.0" encoding="utf-8"?>
<a:theme xmlns:a="http://schemas.openxmlformats.org/drawingml/2006/main" name="Oletusrakenne">
  <a:themeElements>
    <a:clrScheme name="Oletusrakenn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letusrakenn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sityspohja_vaaka_alatunnisteet_malli" id="{B2E0E009-B935-4302-9C38-C7025A95BD01}" vid="{C4A1CA9E-D75B-4201-B09E-6512B068DB7B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406</TotalTime>
  <Words>127</Words>
  <Application>Microsoft Office PowerPoint</Application>
  <PresentationFormat>Mukautettu</PresentationFormat>
  <Paragraphs>23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Noto Sans</vt:lpstr>
      <vt:lpstr>Verdana</vt:lpstr>
      <vt:lpstr>Oletusrakenne</vt:lpstr>
      <vt:lpstr>OSALLISTUVA BUDJETOINTI</vt:lpstr>
      <vt:lpstr>OSALLISTUVA BUDJETOINTI –MAHDOLLISUUS VAIKUTTAA 12.10.2020 OHJELMA</vt:lpstr>
    </vt:vector>
  </TitlesOfParts>
  <Company>Loimaan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Anni</dc:creator>
  <cp:lastModifiedBy>Sari Laine</cp:lastModifiedBy>
  <cp:revision>9</cp:revision>
  <dcterms:created xsi:type="dcterms:W3CDTF">2017-12-21T07:25:27Z</dcterms:created>
  <dcterms:modified xsi:type="dcterms:W3CDTF">2021-10-06T15:53:29Z</dcterms:modified>
</cp:coreProperties>
</file>